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tackoverflow.com/questions/19301498/carry-flag-auxiliary-flag-and-overflow-flag-in-assembly#:~:text=If%20you%20are%20doing%20two's,nothing%20and%20should%20be%20ignored.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The Processor Status and Flag Register</a:t>
            </a:r>
            <a:endParaRPr b="1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Reference: </a:t>
            </a:r>
            <a:r>
              <a:rPr lang="en-US"/>
              <a:t>Assembly Language Programming and Organization of the IBM PC by Ytha Yu and Charles Marut (Chapter 5)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912" y="696457"/>
            <a:ext cx="10469120" cy="294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6" y="802599"/>
            <a:ext cx="11970948" cy="492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67" y="749127"/>
            <a:ext cx="11434463" cy="439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52" y="1073390"/>
            <a:ext cx="11565407" cy="32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38" y="868943"/>
            <a:ext cx="12043562" cy="485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526" y="268067"/>
            <a:ext cx="91535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423" y="2930116"/>
            <a:ext cx="8911627" cy="377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171" y="235059"/>
            <a:ext cx="9797587" cy="63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02" y="1252608"/>
            <a:ext cx="10426054" cy="53383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2344848" y="262551"/>
            <a:ext cx="89357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</a:t>
            </a: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signed OF, not Signed OF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45" y="332385"/>
            <a:ext cx="10260283" cy="61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96" y="281693"/>
            <a:ext cx="10700112" cy="633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9" y="693250"/>
            <a:ext cx="7725632" cy="320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11" y="358601"/>
            <a:ext cx="9924259" cy="606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27" y="617191"/>
            <a:ext cx="11871773" cy="468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052" y="468941"/>
            <a:ext cx="9851962" cy="5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05" y="403821"/>
            <a:ext cx="10718830" cy="577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45" y="477382"/>
            <a:ext cx="11391925" cy="586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760" y="407264"/>
            <a:ext cx="10470803" cy="61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020" y="505297"/>
            <a:ext cx="11994315" cy="509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17" y="69268"/>
            <a:ext cx="10261500" cy="65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96" y="352236"/>
            <a:ext cx="10143187" cy="615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13" y="401088"/>
            <a:ext cx="11382352" cy="565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926" y="740970"/>
            <a:ext cx="9761286" cy="413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241" y="149806"/>
            <a:ext cx="10389842" cy="641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04" y="999418"/>
            <a:ext cx="10504316" cy="252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942" y="361903"/>
            <a:ext cx="10229314" cy="59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929" y="348479"/>
            <a:ext cx="8826846" cy="6104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309" y="109487"/>
            <a:ext cx="10051280" cy="663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164" y="223514"/>
            <a:ext cx="9500138" cy="640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913" y="281024"/>
            <a:ext cx="9258791" cy="632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06" y="646284"/>
            <a:ext cx="9892540" cy="398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26714"/>
            <a:ext cx="101346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742384" y="869132"/>
            <a:ext cx="10918479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this link if still confused about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Carry Flag, Overflow Flag &amp; Auxiliary Flag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Assembly……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https://stackoverflow.com/questions/19301498/carry-flag-auxiliary-flag-and-overflow-flag-in-assembly#:~:text=If%20you%20are%20doing%20two's,nothing%20and%20should%20be%20ignored.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74" y="369682"/>
            <a:ext cx="11454217" cy="596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/>
        </p:nvSpPr>
        <p:spPr>
          <a:xfrm>
            <a:off x="2688879" y="1810693"/>
            <a:ext cx="750532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***Solve the </a:t>
            </a:r>
            <a:r>
              <a:rPr lang="en-U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Exercise Problems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Textbook! 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(Exercise No: 1,2,3,4)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174" y="823866"/>
            <a:ext cx="9857855" cy="50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393" y="794346"/>
            <a:ext cx="10025392" cy="365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393" y="794346"/>
            <a:ext cx="10025392" cy="36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54" y="1812579"/>
            <a:ext cx="11392163" cy="472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98" y="582014"/>
            <a:ext cx="10342265" cy="45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45" y="1096460"/>
            <a:ext cx="11793206" cy="433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22" y="370484"/>
            <a:ext cx="10239231" cy="260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885" y="3599884"/>
            <a:ext cx="10634249" cy="274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